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480" y="90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4C62B-69DE-412F-8799-B8DE2F0E7A33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A12D3-76E7-4FB1-9256-BA19F5B8E4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52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EA12D3-76E7-4FB1-9256-BA19F5B8E44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270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28.11.2022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6.11.2022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12:20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B1-D04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25545" y="4925543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MELİSA KONAR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21518028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599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Sentezlenmiş Çevre Dostu Esnek Filmlerin </a:t>
            </a:r>
            <a:r>
              <a:rPr lang="tr-TR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Fotofiziksel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Özelliklerinin İncelenmesi: Gümüş Nanopartiküllerin </a:t>
            </a:r>
            <a:r>
              <a:rPr lang="tr-TR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In-Situ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Hazırlanması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 Dr. Nergis Arsu </a:t>
            </a:r>
            <a:r>
              <a:rPr lang="tr-TR" dirty="0">
                <a:latin typeface="Times New Roman"/>
                <a:ea typeface="Batang"/>
              </a:rPr>
              <a:t> 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Resim 8" descr="duvar, kişi, iç mekan içeren bir resim&#10;&#10;Açıklama otomatik olarak oluşturuldu">
            <a:extLst>
              <a:ext uri="{FF2B5EF4-FFF2-40B4-BE49-F238E27FC236}">
                <a16:creationId xmlns:a16="http://schemas.microsoft.com/office/drawing/2014/main" xmlns="" id="{7DCED792-6424-5AB8-770D-16167A6C65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602" y="2836623"/>
            <a:ext cx="1449223" cy="1449223"/>
          </a:xfrm>
          <a:prstGeom prst="ellipse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xmlns="" id="{00D3EC27-DBDB-875E-CFC9-52DB3FF029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02867" y="8184254"/>
            <a:ext cx="810613" cy="990106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xmlns="" id="{0BAE340F-7FC0-DE10-FC7D-8244F65B4B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9466" y="8208517"/>
            <a:ext cx="820083" cy="1112969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:a16="http://schemas.microsoft.com/office/drawing/2014/main" xmlns="" id="{01A70F53-A1FD-F4B0-FFBB-7FF0C6359AD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04382" y="8204249"/>
            <a:ext cx="1160352" cy="95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204</TotalTime>
  <Words>44</Words>
  <Application>Microsoft Office PowerPoint</Application>
  <PresentationFormat>Özel</PresentationFormat>
  <Paragraphs>18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28</cp:revision>
  <dcterms:created xsi:type="dcterms:W3CDTF">2016-11-29T08:51:08Z</dcterms:created>
  <dcterms:modified xsi:type="dcterms:W3CDTF">2022-11-28T18:59:45Z</dcterms:modified>
</cp:coreProperties>
</file>